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57" r:id="rId5"/>
    <p:sldId id="258" r:id="rId6"/>
    <p:sldId id="259" r:id="rId7"/>
    <p:sldId id="262" r:id="rId8"/>
    <p:sldId id="267" r:id="rId9"/>
    <p:sldId id="268" r:id="rId10"/>
    <p:sldId id="269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8AAFCB-1C68-4849-9874-62EABE8A3C76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57600"/>
            <a:ext cx="8305800" cy="1143000"/>
          </a:xfrm>
        </p:spPr>
        <p:txBody>
          <a:bodyPr/>
          <a:lstStyle/>
          <a:p>
            <a:r>
              <a:rPr lang="en-US" dirty="0" smtClean="0"/>
              <a:t>Solving Equations by Factoring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Expanding Binomials</a:t>
            </a:r>
            <a:br>
              <a:rPr lang="en-US" dirty="0" smtClean="0"/>
            </a:br>
            <a:r>
              <a:rPr lang="en-US" dirty="0" smtClean="0"/>
              <a:t>Factoring</a:t>
            </a:r>
            <a:endParaRPr lang="en-US" dirty="0"/>
          </a:p>
        </p:txBody>
      </p:sp>
      <p:sp>
        <p:nvSpPr>
          <p:cNvPr id="5" name="Explosion 1 4"/>
          <p:cNvSpPr/>
          <p:nvPr/>
        </p:nvSpPr>
        <p:spPr>
          <a:xfrm>
            <a:off x="457200" y="0"/>
            <a:ext cx="3352800" cy="2133600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Explosion 1 5"/>
          <p:cNvSpPr/>
          <p:nvPr/>
        </p:nvSpPr>
        <p:spPr>
          <a:xfrm>
            <a:off x="5181600" y="3962400"/>
            <a:ext cx="2971800" cy="2133600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19200" y="7620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(x+3)(2x-1)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943600" y="46482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(3x-1)(x-2)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Page 232; 1-12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Exercises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/>
              <a:t>Pg</a:t>
            </a:r>
            <a:r>
              <a:rPr lang="en-US" dirty="0" smtClean="0"/>
              <a:t>. 232; 1,7,13,19,25, and 31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Don't worry about moving slowly, worry about standing still. -- Chinese proverb</a:t>
            </a:r>
            <a:endParaRPr lang="en-US" sz="4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Quotable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Solidify factoring in terms of solving equations.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smtClean="0"/>
              <a:t>Zero Product Property</a:t>
            </a:r>
            <a:endParaRPr lang="en-US" sz="4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8305800" cy="46482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dirty="0" smtClean="0"/>
              <a:t>If </a:t>
            </a:r>
            <a:r>
              <a:rPr lang="en-US" sz="4800" i="1" dirty="0" smtClean="0"/>
              <a:t>a</a:t>
            </a:r>
            <a:r>
              <a:rPr lang="en-US" sz="4800" dirty="0" smtClean="0"/>
              <a:t> = 0 or </a:t>
            </a:r>
            <a:r>
              <a:rPr lang="en-US" sz="4800" i="1" dirty="0" smtClean="0"/>
              <a:t>b</a:t>
            </a:r>
            <a:r>
              <a:rPr lang="en-US" sz="4800" dirty="0" smtClean="0"/>
              <a:t> = 0 then </a:t>
            </a:r>
            <a:r>
              <a:rPr lang="en-US" sz="4800" i="1" dirty="0" err="1" smtClean="0"/>
              <a:t>ab</a:t>
            </a:r>
            <a:r>
              <a:rPr lang="en-US" sz="4800" dirty="0" smtClean="0"/>
              <a:t> = 0</a:t>
            </a:r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dirty="0" smtClean="0"/>
              <a:t>You can use this property to solve certain equations!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382000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609600" y="1524000"/>
            <a:ext cx="7772400" cy="4724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(x+2)(x-5) =0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Since the answer is zero, you know that one of the factors has got to equal zero.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Set each equal to zero</a:t>
            </a:r>
          </a:p>
          <a:p>
            <a:pPr>
              <a:buNone/>
            </a:pPr>
            <a:r>
              <a:rPr lang="en-US" dirty="0" smtClean="0"/>
              <a:t>x+2=0		x-5=0</a:t>
            </a:r>
          </a:p>
          <a:p>
            <a:pPr>
              <a:buNone/>
            </a:pPr>
            <a:r>
              <a:rPr lang="en-US" dirty="0" smtClean="0"/>
              <a:t>x=-2		x=5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Therefore the solution set is {-2,5}, x is either equal to -2 or 5.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5n(n-3)(n-4)=0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Again, you know one of the factors must equal zero so set them all to zero.</a:t>
            </a:r>
          </a:p>
          <a:p>
            <a:pPr>
              <a:buNone/>
            </a:pPr>
            <a:r>
              <a:rPr lang="en-US" b="1" dirty="0" smtClean="0"/>
              <a:t>5n =0		n-3= 0	n-4=0</a:t>
            </a:r>
          </a:p>
          <a:p>
            <a:pPr>
              <a:buNone/>
            </a:pPr>
            <a:r>
              <a:rPr lang="en-US" b="1" dirty="0" smtClean="0"/>
              <a:t>n=0		n=3		n=4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The solution set is {0, 3, 4}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Polynomial Equation- an equation whose sides are both polynomials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Linear equation-&gt; </a:t>
            </a:r>
            <a:r>
              <a:rPr lang="en-US" dirty="0" err="1" smtClean="0"/>
              <a:t>ax+b</a:t>
            </a:r>
            <a:r>
              <a:rPr lang="en-US" dirty="0" smtClean="0"/>
              <a:t>=0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Quadratic equation-&gt; ax² + </a:t>
            </a:r>
            <a:r>
              <a:rPr lang="en-US" dirty="0" err="1" smtClean="0"/>
              <a:t>bx</a:t>
            </a:r>
            <a:r>
              <a:rPr lang="en-US" dirty="0" smtClean="0"/>
              <a:t> +c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Cubic equation-&gt; ax³ + bx² + </a:t>
            </a:r>
            <a:r>
              <a:rPr lang="en-US" dirty="0" err="1" smtClean="0"/>
              <a:t>cx</a:t>
            </a:r>
            <a:r>
              <a:rPr lang="en-US" dirty="0" smtClean="0"/>
              <a:t> + 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2x² + 5x = 12</a:t>
            </a:r>
          </a:p>
          <a:p>
            <a:pPr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Transform into standard form</a:t>
            </a:r>
          </a:p>
          <a:p>
            <a:pPr marL="880110" lvl="1" indent="-514350">
              <a:buAutoNum type="arabicPeriod"/>
            </a:pPr>
            <a:r>
              <a:rPr lang="en-US" dirty="0" smtClean="0"/>
              <a:t>2x² +5x -12 = 0</a:t>
            </a:r>
          </a:p>
          <a:p>
            <a:pPr marL="514350" indent="-514350">
              <a:buAutoNum type="arabicPeriod"/>
            </a:pPr>
            <a:r>
              <a:rPr lang="en-US" dirty="0" smtClean="0"/>
              <a:t>Factor the left side</a:t>
            </a:r>
          </a:p>
          <a:p>
            <a:pPr marL="880110" lvl="1" indent="-514350">
              <a:buAutoNum type="arabicPeriod"/>
            </a:pPr>
            <a:r>
              <a:rPr lang="en-US" dirty="0" smtClean="0"/>
              <a:t>(2x-3)(x+4)=0</a:t>
            </a:r>
          </a:p>
          <a:p>
            <a:pPr marL="514350" indent="-514350">
              <a:buAutoNum type="arabicPeriod"/>
            </a:pPr>
            <a:r>
              <a:rPr lang="en-US" dirty="0" smtClean="0"/>
              <a:t>Set each factor equal to zero and solve.	</a:t>
            </a:r>
          </a:p>
          <a:p>
            <a:pPr marL="880110" lvl="1" indent="-514350">
              <a:buAutoNum type="arabicPeriod"/>
            </a:pPr>
            <a:r>
              <a:rPr lang="en-US" dirty="0" smtClean="0"/>
              <a:t>2x-3 = 0	x+4 = 0</a:t>
            </a:r>
          </a:p>
          <a:p>
            <a:pPr marL="880110" lvl="1" indent="-514350">
              <a:buAutoNum type="arabicPeriod"/>
            </a:pPr>
            <a:r>
              <a:rPr lang="en-US" dirty="0" smtClean="0"/>
              <a:t>x=3/2		x=-4</a:t>
            </a:r>
          </a:p>
          <a:p>
            <a:pPr marL="514350" indent="-514350">
              <a:buAutoNum type="arabicPeriod"/>
            </a:pPr>
            <a:r>
              <a:rPr lang="en-US" dirty="0" smtClean="0"/>
              <a:t>Check your solutions	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	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18y³ +8y +24y²=0</a:t>
            </a:r>
          </a:p>
          <a:p>
            <a:pPr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Transform into standard form</a:t>
            </a:r>
          </a:p>
          <a:p>
            <a:pPr marL="880110" lvl="1" indent="-514350">
              <a:buAutoNum type="arabicPeriod"/>
            </a:pPr>
            <a:r>
              <a:rPr lang="en-US" dirty="0" smtClean="0"/>
              <a:t>18y³ + 24y² + 8y= 0</a:t>
            </a:r>
          </a:p>
          <a:p>
            <a:pPr marL="514350" indent="-514350">
              <a:buAutoNum type="arabicPeriod"/>
            </a:pPr>
            <a:r>
              <a:rPr lang="en-US" dirty="0" smtClean="0"/>
              <a:t>Factor completely</a:t>
            </a:r>
          </a:p>
          <a:p>
            <a:pPr marL="880110" lvl="1" indent="-514350">
              <a:buAutoNum type="arabicPeriod"/>
            </a:pPr>
            <a:r>
              <a:rPr lang="en-US" dirty="0" smtClean="0"/>
              <a:t>2y(9y²+ 12y+4)</a:t>
            </a:r>
          </a:p>
          <a:p>
            <a:pPr marL="880110" lvl="1" indent="-514350">
              <a:buAutoNum type="arabicPeriod"/>
            </a:pPr>
            <a:r>
              <a:rPr lang="en-US" dirty="0" smtClean="0"/>
              <a:t>2y(3y+2)²</a:t>
            </a:r>
          </a:p>
          <a:p>
            <a:pPr marL="514350" indent="-514350">
              <a:buAutoNum type="arabicPeriod"/>
            </a:pPr>
            <a:r>
              <a:rPr lang="en-US" dirty="0" smtClean="0"/>
              <a:t>Set each part equal to zero</a:t>
            </a:r>
          </a:p>
          <a:p>
            <a:pPr marL="880110" lvl="1" indent="-514350">
              <a:buAutoNum type="arabicPeriod"/>
            </a:pPr>
            <a:r>
              <a:rPr lang="en-US" dirty="0" smtClean="0"/>
              <a:t>2y=0; y=0</a:t>
            </a:r>
          </a:p>
          <a:p>
            <a:pPr marL="880110" lvl="1" indent="-514350">
              <a:buAutoNum type="arabicPeriod"/>
            </a:pPr>
            <a:r>
              <a:rPr lang="en-US" dirty="0" smtClean="0"/>
              <a:t>(3y+2)²; y=-2/3</a:t>
            </a:r>
          </a:p>
          <a:p>
            <a:pPr marL="514350" indent="-514350">
              <a:buAutoNum type="arabicPeriod"/>
            </a:pPr>
            <a:r>
              <a:rPr lang="en-US" dirty="0" smtClean="0"/>
              <a:t>CHECK!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5345</TotalTime>
  <Words>249</Words>
  <Application>Microsoft Office PowerPoint</Application>
  <PresentationFormat>On-screen Show (4:3)</PresentationFormat>
  <Paragraphs>67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Paper</vt:lpstr>
      <vt:lpstr>Expanding Binomials Factoring</vt:lpstr>
      <vt:lpstr>Quotable</vt:lpstr>
      <vt:lpstr>Objective</vt:lpstr>
      <vt:lpstr>Zero Product Property</vt:lpstr>
      <vt:lpstr>SOLVE</vt:lpstr>
      <vt:lpstr>Solve</vt:lpstr>
      <vt:lpstr>Vocabulary</vt:lpstr>
      <vt:lpstr>Solve </vt:lpstr>
      <vt:lpstr>Solve</vt:lpstr>
      <vt:lpstr>Class Exercises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Expanding Binomials Factoring</dc:title>
  <dc:creator>rplucker</dc:creator>
  <cp:lastModifiedBy>rplucker</cp:lastModifiedBy>
  <cp:revision>212</cp:revision>
  <dcterms:created xsi:type="dcterms:W3CDTF">2012-01-02T04:32:45Z</dcterms:created>
  <dcterms:modified xsi:type="dcterms:W3CDTF">2012-01-09T13:53:23Z</dcterms:modified>
</cp:coreProperties>
</file>